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A3C8501-6217-4D6D-8EF0-EB69125C2837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22-2-23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45C2911-9BD3-45AC-B61C-08667FFB9786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1143000" y="3602160"/>
            <a:ext cx="6857640" cy="1655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  <p:pic>
        <p:nvPicPr>
          <p:cNvPr id="42" name="Obraz 3" descr=""/>
          <p:cNvPicPr/>
          <p:nvPr/>
        </p:nvPicPr>
        <p:blipFill>
          <a:blip r:embed="rId1"/>
          <a:srcRect l="2120" t="0" r="2250" b="0"/>
          <a:stretch/>
        </p:blipFill>
        <p:spPr>
          <a:xfrm>
            <a:off x="29880" y="-448920"/>
            <a:ext cx="9181080" cy="6857640"/>
          </a:xfrm>
          <a:prstGeom prst="rect">
            <a:avLst/>
          </a:prstGeom>
          <a:ln w="0">
            <a:noFill/>
          </a:ln>
        </p:spPr>
      </p:pic>
      <p:sp>
        <p:nvSpPr>
          <p:cNvPr id="43" name="CustomShape 3"/>
          <p:cNvSpPr/>
          <p:nvPr/>
        </p:nvSpPr>
        <p:spPr>
          <a:xfrm>
            <a:off x="901800" y="2105640"/>
            <a:ext cx="755604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l-PL" sz="8000" spc="-1" strike="noStrike">
                <a:solidFill>
                  <a:srgbClr val="0057cb"/>
                </a:solidFill>
                <a:latin typeface="Arial Black"/>
              </a:rPr>
              <a:t>60 000,00 zł</a:t>
            </a:r>
            <a:endParaRPr b="0" lang="pl-PL" sz="800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639000" y="3240000"/>
            <a:ext cx="8021880" cy="164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0" bIns="0">
            <a:spAutoFit/>
          </a:bodyPr>
          <a:p>
            <a:pPr algn="ctr">
              <a:lnSpc>
                <a:spcPct val="100000"/>
              </a:lnSpc>
            </a:pPr>
            <a:r>
              <a:rPr b="1" lang="pl-PL" sz="3600" spc="-151" strike="noStrike">
                <a:solidFill>
                  <a:srgbClr val="808080"/>
                </a:solidFill>
                <a:latin typeface="Calibri"/>
              </a:rPr>
              <a:t>Powiat wągrowiecki/Gmina Wągrowiec/Zespół Szkolno-Przedszkolny w Pawłowie Żońskim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1478160" y="4885560"/>
            <a:ext cx="635040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l-PL" sz="2800" spc="-151" strike="noStrike">
                <a:solidFill>
                  <a:srgbClr val="004aad"/>
                </a:solidFill>
                <a:latin typeface="Calibri"/>
              </a:rPr>
              <a:t>Rozwijamy praktyczne i techniczne umiejętności uczniów!</a:t>
            </a:r>
            <a:endParaRPr b="0" lang="pl-PL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Application>LibreOffice/7.0.1.2$Windows_X86_64 LibreOffice_project/7cbcfc562f6eb6708b5ff7d7397325de9e764452</Application>
  <Words>21</Words>
  <Paragraphs>3</Paragraphs>
  <Company>MNiSW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2022-02-01T09:54:16Z</dcterms:created>
  <dc:creator>Kraina Adam</dc:creator>
  <dc:description/>
  <dc:language>pl-PL</dc:language>
  <cp:lastModifiedBy/>
  <dcterms:modified xsi:type="dcterms:W3CDTF">2022-02-23T12:41:38Z</dcterms:modified>
  <cp:revision>4</cp:revision>
  <dc:subject/>
  <dc:title>Prezentacja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MNiSW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Pokaz na ekranie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